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4" r:id="rId5"/>
    <p:sldId id="261" r:id="rId6"/>
    <p:sldId id="262" r:id="rId7"/>
    <p:sldId id="265" r:id="rId8"/>
    <p:sldId id="258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5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F1A0-0415-43D5-B35B-682A02B4AF50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ASU ASCEND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Mason Denney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 and 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7244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Need to replace cameras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Fuselage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Root the out cause of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barometer failure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hobbyking.com/hobbyking/store/catalog/A-C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276600" cy="24009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3352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 Wing Camera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4038600"/>
            <a:ext cx="5029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Similar conditions and response the past 2 flights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Use data in the planetary gear design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900685" cy="198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Team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402121_655548754467037_144047825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2917753" cy="4525963"/>
          </a:xfrm>
        </p:spPr>
      </p:pic>
      <p:pic>
        <p:nvPicPr>
          <p:cNvPr id="5" name="Picture 4" descr="1965592_10154028773065574_182401308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86000"/>
            <a:ext cx="501226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800" y="1143000"/>
            <a:ext cx="31242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Past Flights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50292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Last Spring</a:t>
            </a:r>
          </a:p>
          <a:p>
            <a:pPr lvl="1"/>
            <a:r>
              <a:rPr lang="en-US" dirty="0" smtClean="0"/>
              <a:t>Captured flight footage with </a:t>
            </a:r>
          </a:p>
          <a:p>
            <a:pPr lvl="1">
              <a:buNone/>
            </a:pPr>
            <a:r>
              <a:rPr lang="en-US" dirty="0" smtClean="0"/>
              <a:t>Hack HD, but no sensor data</a:t>
            </a:r>
          </a:p>
          <a:p>
            <a:r>
              <a:rPr lang="en-US" dirty="0" smtClean="0"/>
              <a:t>Last Fall</a:t>
            </a:r>
          </a:p>
          <a:p>
            <a:pPr lvl="1"/>
            <a:r>
              <a:rPr lang="en-US" dirty="0" smtClean="0"/>
              <a:t>Excellent data from sensors,</a:t>
            </a:r>
          </a:p>
          <a:p>
            <a:pPr lvl="1">
              <a:buNone/>
            </a:pPr>
            <a:r>
              <a:rPr lang="en-US" dirty="0" smtClean="0"/>
              <a:t> but no video</a:t>
            </a:r>
          </a:p>
        </p:txBody>
      </p:sp>
      <p:pic>
        <p:nvPicPr>
          <p:cNvPr id="12289" name="Picture 1" descr="C:\Users\HPotato\Documents\ASCEND 2013-14\ASCEND SUN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81903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4267200" cy="2743200"/>
          </a:xfrm>
        </p:spPr>
        <p:txBody>
          <a:bodyPr/>
          <a:lstStyle/>
          <a:p>
            <a:r>
              <a:rPr lang="en-US" dirty="0" smtClean="0"/>
              <a:t>360 Panorama</a:t>
            </a:r>
          </a:p>
          <a:p>
            <a:pPr lvl="1"/>
            <a:r>
              <a:rPr lang="en-US" dirty="0" smtClean="0"/>
              <a:t>Outreach at ISTB4</a:t>
            </a:r>
          </a:p>
          <a:p>
            <a:r>
              <a:rPr lang="en-US" dirty="0" smtClean="0"/>
              <a:t>Environmental data</a:t>
            </a:r>
          </a:p>
        </p:txBody>
      </p:sp>
      <p:pic>
        <p:nvPicPr>
          <p:cNvPr id="4" name="Picture 3" descr="ISTB4_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318795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Fuselage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Wind Stabilization</a:t>
            </a:r>
          </a:p>
          <a:p>
            <a:r>
              <a:rPr lang="en-US" dirty="0" smtClean="0"/>
              <a:t>Unobstructed Panorama</a:t>
            </a:r>
          </a:p>
          <a:p>
            <a:pPr lvl="1"/>
            <a:r>
              <a:rPr lang="en-US" dirty="0" smtClean="0"/>
              <a:t>Utilize Blind Spots</a:t>
            </a:r>
          </a:p>
          <a:p>
            <a:r>
              <a:rPr lang="en-US" dirty="0" smtClean="0"/>
              <a:t>Dependable Materials</a:t>
            </a:r>
          </a:p>
          <a:p>
            <a:pPr lvl="1"/>
            <a:r>
              <a:rPr lang="en-US" dirty="0" smtClean="0"/>
              <a:t>Carbon Fiber</a:t>
            </a:r>
          </a:p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2590401" cy="3657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4" descr="http://rocksolidperspect.files.wordpress.com/2012/02/icon_solidwo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2133600" cy="199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1"/>
            <a:ext cx="8229600" cy="3581400"/>
          </a:xfrm>
        </p:spPr>
        <p:txBody>
          <a:bodyPr/>
          <a:lstStyle/>
          <a:p>
            <a:r>
              <a:rPr lang="en-US" dirty="0" smtClean="0"/>
              <a:t>Barometer</a:t>
            </a:r>
          </a:p>
          <a:p>
            <a:pPr lvl="1"/>
            <a:r>
              <a:rPr lang="en-US" dirty="0" smtClean="0"/>
              <a:t>Altitude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Air Pressure</a:t>
            </a:r>
          </a:p>
          <a:p>
            <a:r>
              <a:rPr lang="en-US" dirty="0" smtClean="0"/>
              <a:t>Accelerometer</a:t>
            </a:r>
          </a:p>
          <a:p>
            <a:r>
              <a:rPr lang="en-US" dirty="0" smtClean="0"/>
              <a:t>Gyroscope</a:t>
            </a:r>
          </a:p>
        </p:txBody>
      </p:sp>
      <p:pic>
        <p:nvPicPr>
          <p:cNvPr id="4" name="Picture 3" descr="10015085_10154028770195574_82109298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419600"/>
            <a:ext cx="3886200" cy="2185988"/>
          </a:xfrm>
          <a:prstGeom prst="rect">
            <a:avLst/>
          </a:prstGeom>
        </p:spPr>
      </p:pic>
      <p:pic>
        <p:nvPicPr>
          <p:cNvPr id="5" name="Picture 4" descr="l3gd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00200"/>
            <a:ext cx="3254203" cy="2500313"/>
          </a:xfrm>
          <a:prstGeom prst="rect">
            <a:avLst/>
          </a:prstGeom>
        </p:spPr>
      </p:pic>
      <p:pic>
        <p:nvPicPr>
          <p:cNvPr id="6" name="Picture 6" descr="http://learn.proto-pic.com/wp-content/uploads/2013/11/arduino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Lift Off and Recovery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890627_10154028776815574_115193721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6781800" cy="3809035"/>
          </a:xfrm>
        </p:spPr>
      </p:pic>
      <p:pic>
        <p:nvPicPr>
          <p:cNvPr id="5" name="Picture 4" descr="965913_10154028776855574_54398173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295400"/>
            <a:ext cx="5334000" cy="3000375"/>
          </a:xfrm>
          <a:prstGeom prst="rect">
            <a:avLst/>
          </a:prstGeom>
        </p:spPr>
      </p:pic>
      <p:pic>
        <p:nvPicPr>
          <p:cNvPr id="6" name="Content Placeholder 3" descr="1890352_10154028778740574_1747687161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95400"/>
            <a:ext cx="3928533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Processing-Accelerometer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allAc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667000"/>
            <a:ext cx="3505200" cy="1762465"/>
          </a:xfrm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Fall 2013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Spring 2014</a:t>
            </a:r>
            <a:endParaRPr lang="en-US" sz="2800" dirty="0"/>
          </a:p>
        </p:txBody>
      </p:sp>
      <p:pic>
        <p:nvPicPr>
          <p:cNvPr id="7" name="Picture 6" descr="springAc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876800"/>
            <a:ext cx="3420502" cy="1729540"/>
          </a:xfrm>
          <a:prstGeom prst="rect">
            <a:avLst/>
          </a:prstGeom>
        </p:spPr>
      </p:pic>
      <p:pic>
        <p:nvPicPr>
          <p:cNvPr id="8" name="Picture 2" descr="http://xiaonosekai.files.wordpress.com/2012/06/matl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763229" cy="68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3000" y="1295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3" descr="fallgy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667000"/>
            <a:ext cx="2967742" cy="1818939"/>
          </a:xfrm>
          <a:prstGeom prst="rect">
            <a:avLst/>
          </a:prstGeom>
        </p:spPr>
      </p:pic>
      <p:pic>
        <p:nvPicPr>
          <p:cNvPr id="11" name="Picture 10" descr="springGy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876800"/>
            <a:ext cx="3173582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0" y="1828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will strive to dampen shock faster through better design.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Environmental Sensors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048000"/>
            <a:ext cx="335280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Perfect until 50 min 36sec into flight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surprises in the environmental data</a:t>
            </a:r>
          </a:p>
          <a:p>
            <a:endParaRPr lang="en-US" dirty="0"/>
          </a:p>
        </p:txBody>
      </p:sp>
      <p:pic>
        <p:nvPicPr>
          <p:cNvPr id="4" name="Picture 3" descr="springAltit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3276600" cy="1723426"/>
          </a:xfrm>
          <a:prstGeom prst="rect">
            <a:avLst/>
          </a:prstGeom>
        </p:spPr>
      </p:pic>
      <p:pic>
        <p:nvPicPr>
          <p:cNvPr id="5" name="Picture 4" descr="springPress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276600"/>
            <a:ext cx="3311188" cy="1676400"/>
          </a:xfrm>
          <a:prstGeom prst="rect">
            <a:avLst/>
          </a:prstGeom>
        </p:spPr>
      </p:pic>
      <p:pic>
        <p:nvPicPr>
          <p:cNvPr id="6" name="Picture 5" descr="springTe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191581"/>
            <a:ext cx="3276600" cy="1666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134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ASU ASCEND</vt:lpstr>
      <vt:lpstr>The Team</vt:lpstr>
      <vt:lpstr>Past Flights</vt:lpstr>
      <vt:lpstr>New Objectives</vt:lpstr>
      <vt:lpstr>New Fuselage</vt:lpstr>
      <vt:lpstr>Sensors</vt:lpstr>
      <vt:lpstr>Lift Off and Recovery</vt:lpstr>
      <vt:lpstr>Data Processing-Accelerometer</vt:lpstr>
      <vt:lpstr>Environmental Sensors</vt:lpstr>
      <vt:lpstr>Conclusion and Lessons Learned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</dc:title>
  <dc:creator>HPotato</dc:creator>
  <cp:lastModifiedBy>HPotato</cp:lastModifiedBy>
  <cp:revision>31</cp:revision>
  <dcterms:created xsi:type="dcterms:W3CDTF">2014-04-02T03:40:11Z</dcterms:created>
  <dcterms:modified xsi:type="dcterms:W3CDTF">2014-04-05T03:06:44Z</dcterms:modified>
</cp:coreProperties>
</file>